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50"/>
  </p:notesMasterIdLst>
  <p:sldIdLst>
    <p:sldId id="256" r:id="rId3"/>
    <p:sldId id="257" r:id="rId4"/>
    <p:sldId id="328" r:id="rId5"/>
    <p:sldId id="325" r:id="rId6"/>
    <p:sldId id="260" r:id="rId7"/>
    <p:sldId id="299" r:id="rId8"/>
    <p:sldId id="324" r:id="rId9"/>
    <p:sldId id="261" r:id="rId10"/>
    <p:sldId id="262" r:id="rId11"/>
    <p:sldId id="352" r:id="rId12"/>
    <p:sldId id="264" r:id="rId13"/>
    <p:sldId id="329" r:id="rId14"/>
    <p:sldId id="323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267" r:id="rId26"/>
    <p:sldId id="268" r:id="rId27"/>
    <p:sldId id="291" r:id="rId28"/>
    <p:sldId id="269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28E"/>
    <a:srgbClr val="C1F1F8"/>
    <a:srgbClr val="04A8A9"/>
    <a:srgbClr val="FFAF5B"/>
    <a:srgbClr val="074965"/>
    <a:srgbClr val="FBF8F8"/>
    <a:srgbClr val="052B3C"/>
    <a:srgbClr val="424241"/>
    <a:srgbClr val="EAE8AA"/>
    <a:srgbClr val="FF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489"/>
    <p:restoredTop sz="94932"/>
  </p:normalViewPr>
  <p:slideViewPr>
    <p:cSldViewPr snapToGrid="0" snapToObjects="1">
      <p:cViewPr varScale="1">
        <p:scale>
          <a:sx n="80" d="100"/>
          <a:sy n="80" d="100"/>
        </p:scale>
        <p:origin x="192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5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998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425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705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37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89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6109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772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8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823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17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9701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326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995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326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77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772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551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044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8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4FDB-3C23-E643-8508-174330989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A8CA59-D49C-1A4D-9B29-8E99803BD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28E94-58C8-0143-9336-933EC3E1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1167A-D18F-904A-9ADB-E4A76CA87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C984D-E73D-074B-82CC-B95C1529D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2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DAEB3-EA54-D24B-95F8-E252EF75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D9431-8D51-5243-8EAB-DFC36B24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950CF-F751-244C-AC06-D43448F6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7D72B-467E-7848-8576-14D216286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27A94-0992-924E-9074-29E305AE9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74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48173-4F88-0045-8D8A-996CEA4AE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A55B8-0B44-3F43-AC98-E4CB89B94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2922-E9B4-EE48-BFE0-E6F5869C1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3D4D6-9194-784C-8B95-D8D459F9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043FD-12CB-7149-8CE9-C503253B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39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D513-5FCE-7B4A-922C-35FC84DA2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50965-88DC-C242-A63A-0D5EF4A8A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25A61-1E14-964B-AE2A-13EC8D1EC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B082C-67F8-224E-BA30-F006BDC4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8040B-38D1-5B44-A848-164960176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29CC6-E44F-7C4A-AB33-AD8A19227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87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EF2D8-22CF-D942-8207-0CE174B43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78826-242E-3A47-852E-FA50D285D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56F04-F7E8-F440-8501-F969833FB9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3D607-61AA-CE4C-8D9B-69E8EF512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831D06-9D60-D246-B968-570DE75819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E149A3-DA90-A643-A2D9-D7A97621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DEE40D-BECA-244D-B718-872E7AB8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4E1720-851C-B340-B952-F30A68EC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52BC-A09D-4F45-B3B5-B38734521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0F8E4C-8323-5D4B-BA43-FC325D1C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21DEF-C6D9-1A42-95E0-9956F6C1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9884BC-B7D3-7843-A761-CD427F2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39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90739-68FD-E249-9D2D-07C2E92FB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29C21-9657-314F-9EFF-41A148B1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89B0E-E984-324F-94A7-375E4FFB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3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EFA9F-2F91-0C46-AAF8-ED814A10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5A70E-29C5-FB49-B796-FAE9BD6B2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CE463-179C-3E4E-8AE1-3C44D0F3B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0B887-6DD6-624E-A67B-E3F42D76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87CFD-D3AF-6749-B3ED-5BDC7C92A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BFFD5-77D3-1445-860A-A241C3D3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9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36C4-80D7-5E4B-B7FD-95F476E1A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D600F-A6A5-A745-8705-2E3239960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DC1C-2266-1D49-84F1-BB8E5A2D0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284D2-C2E9-1F45-B97C-62DB6CB5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B96B5-BEA4-1C40-AE65-1E18F69A5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D4E50-E0CD-3443-997F-3B685B5C8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23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4DB7-FAA2-B541-969D-94FA9AF30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A56C0-C371-8F4B-B206-2427B0C3A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64051-8753-8B42-8677-04FAEBAC8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E81AA-1377-5A40-99E5-F8AFB2A2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FC89B-1FB2-3449-B81A-A187B4497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8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F1712A-7F59-F942-8476-410363EFD9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22C74-743C-DB4F-89D6-91CF07C92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0D524-3671-A04D-A119-00441B879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FD7C-7BA7-A745-8DE3-E7F93148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80BE7-F7C8-D341-8D64-2A6FA15E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3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6F7C4-98E1-2849-8B5D-DAD5B64F6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A72C1-EBC9-AE42-8FE1-9B167C4DB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CF46-7D81-D646-A7D4-0ABBAAB9E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18360-8F0D-FF46-967D-7B30006BBCA1}" type="datetimeFigureOut">
              <a:rPr lang="en-US" smtClean="0"/>
              <a:t>4/17/25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BE0B9-10B5-A64B-8F01-8E99251D8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877DD-38D5-674C-AFA5-534DD14DC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1E5379-E112-CF8B-2C25-0D1BE1F05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349316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95074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592540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18478A-BDC5-CC4B-45CD-B1C81FBE0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63835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EAB143-554D-DE55-4887-CECF631A5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57809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2D0969-C1CA-6FB6-EF23-F6AAB23AE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32050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6F6D54-1D2B-618B-3F43-1D22C2C78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53011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377175-311C-DCD7-FC21-1E29828EE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44883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271A1C-F4F9-4BFA-2619-FEF24E0BC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99550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917714-1635-AC43-44C7-03B9F8907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694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4B4CBE-218B-5F96-8AE1-6DBF725BC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542603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4AFF0D-9A3B-A90C-8CA7-BC308231F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146848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7F2422-DE7C-9D7C-35E5-A4825394E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2776999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ED5FC144-D417-343D-2B9E-78203B8D12F9}"/>
              </a:ext>
            </a:extLst>
          </p:cNvPr>
          <p:cNvSpPr txBox="1"/>
          <p:nvPr/>
        </p:nvSpPr>
        <p:spPr>
          <a:xfrm>
            <a:off x="1223318" y="2937315"/>
            <a:ext cx="11452388" cy="3554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“I Will Lock My Windows!”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“Closed, Locked Windows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DON’T STOP GOD!”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“NO Window Can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Stop God!”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1FB7BD80-EF30-0FBD-37B7-C6975366BEE4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3789572677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1004371" y="294816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1374010" y="3732990"/>
            <a:ext cx="94439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“Closed, Locked Windows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DON’T STOP GOD!”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69B0AA7-D39A-21C5-2A95-B864062C762D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204178632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99358C4-E07F-363C-3B2E-B3EBB277F7AD}"/>
              </a:ext>
            </a:extLst>
          </p:cNvPr>
          <p:cNvSpPr txBox="1"/>
          <p:nvPr/>
        </p:nvSpPr>
        <p:spPr>
          <a:xfrm>
            <a:off x="483863" y="816426"/>
            <a:ext cx="1148436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missionary in our Missions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Story?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0B2B97DF-61E9-CBAE-5756-4A659369C227}"/>
              </a:ext>
            </a:extLst>
          </p:cNvPr>
          <p:cNvSpPr txBox="1"/>
          <p:nvPr/>
        </p:nvSpPr>
        <p:spPr>
          <a:xfrm>
            <a:off x="3500563" y="3620222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G.M. Lucky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J.W. Tucker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  <a:sym typeface="Arial Black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Jay </a:t>
            </a:r>
            <a:r>
              <a:rPr lang="en-US" sz="4500" dirty="0" err="1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Clucker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4059181179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455798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50751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What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missionary in our Missions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Story?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224830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J.W. Tucker</a:t>
            </a:r>
          </a:p>
        </p:txBody>
      </p:sp>
    </p:spTree>
    <p:extLst>
      <p:ext uri="{BB962C8B-B14F-4D97-AF65-F5344CB8AC3E}">
        <p14:creationId xmlns:p14="http://schemas.microsoft.com/office/powerpoint/2010/main" val="904942048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To which country did J.W.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Tucker and his family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travel?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C6570BF-00B0-FAEB-545E-4DFF918ACD29}"/>
              </a:ext>
            </a:extLst>
          </p:cNvPr>
          <p:cNvSpPr txBox="1"/>
          <p:nvPr/>
        </p:nvSpPr>
        <p:spPr>
          <a:xfrm>
            <a:off x="3833254" y="3741517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U.S.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Iceland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Congo</a:t>
            </a:r>
          </a:p>
        </p:txBody>
      </p:sp>
    </p:spTree>
    <p:extLst>
      <p:ext uri="{BB962C8B-B14F-4D97-AF65-F5344CB8AC3E}">
        <p14:creationId xmlns:p14="http://schemas.microsoft.com/office/powerpoint/2010/main" val="4047384827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275869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276015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To which country did J.W.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Tucker and his family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travel?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432691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The Congo</a:t>
            </a:r>
          </a:p>
        </p:txBody>
      </p:sp>
    </p:spTree>
    <p:extLst>
      <p:ext uri="{BB962C8B-B14F-4D97-AF65-F5344CB8AC3E}">
        <p14:creationId xmlns:p14="http://schemas.microsoft.com/office/powerpoint/2010/main" val="3041334164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2E02CD1A-E21E-B07B-0639-B40B2921DDDC}"/>
              </a:ext>
            </a:extLst>
          </p:cNvPr>
          <p:cNvSpPr txBox="1"/>
          <p:nvPr/>
        </p:nvSpPr>
        <p:spPr>
          <a:xfrm>
            <a:off x="483863" y="816426"/>
            <a:ext cx="1116045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What did the men from J.W.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Tucker’s church beg him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not to do?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171EBFE-2660-FD94-9CCC-DC5116B0CBE1}"/>
              </a:ext>
            </a:extLst>
          </p:cNvPr>
          <p:cNvSpPr txBox="1"/>
          <p:nvPr/>
        </p:nvSpPr>
        <p:spPr>
          <a:xfrm>
            <a:off x="2090511" y="3687686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Leave Them Again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Go Back To The Congo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Sell Their Church</a:t>
            </a:r>
          </a:p>
        </p:txBody>
      </p:sp>
    </p:spTree>
    <p:extLst>
      <p:ext uri="{BB962C8B-B14F-4D97-AF65-F5344CB8AC3E}">
        <p14:creationId xmlns:p14="http://schemas.microsoft.com/office/powerpoint/2010/main" val="1574449580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1759830" y="3686558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What did the men from J.W.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Tucker’s church beg him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not to do?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2528862" y="4471384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Go Back To The Congo</a:t>
            </a:r>
          </a:p>
        </p:txBody>
      </p:sp>
    </p:spTree>
    <p:extLst>
      <p:ext uri="{BB962C8B-B14F-4D97-AF65-F5344CB8AC3E}">
        <p14:creationId xmlns:p14="http://schemas.microsoft.com/office/powerpoint/2010/main" val="250299962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Where did the rebels put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J.W. Tucker’s body?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DB026B78-C07C-6397-EC69-F9F0CE3D7747}"/>
              </a:ext>
            </a:extLst>
          </p:cNvPr>
          <p:cNvSpPr txBox="1"/>
          <p:nvPr/>
        </p:nvSpPr>
        <p:spPr>
          <a:xfrm>
            <a:off x="3620541" y="342900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Ground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His House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River</a:t>
            </a:r>
          </a:p>
        </p:txBody>
      </p:sp>
    </p:spTree>
    <p:extLst>
      <p:ext uri="{BB962C8B-B14F-4D97-AF65-F5344CB8AC3E}">
        <p14:creationId xmlns:p14="http://schemas.microsoft.com/office/powerpoint/2010/main" val="3398368106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221111" y="3559508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Where did the rebels put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J.W. Tucker’s body?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307643" y="4344334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The River</a:t>
            </a:r>
          </a:p>
        </p:txBody>
      </p:sp>
    </p:spTree>
    <p:extLst>
      <p:ext uri="{BB962C8B-B14F-4D97-AF65-F5344CB8AC3E}">
        <p14:creationId xmlns:p14="http://schemas.microsoft.com/office/powerpoint/2010/main" val="823319227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EB2CB29B-A6BC-A104-24B8-79708B7945D0}"/>
              </a:ext>
            </a:extLst>
          </p:cNvPr>
          <p:cNvSpPr txBox="1"/>
          <p:nvPr/>
        </p:nvSpPr>
        <p:spPr>
          <a:xfrm>
            <a:off x="3999149" y="3686695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2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20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Over 200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2FD335-B324-7A98-BC51-BD43A27EBCDD}"/>
              </a:ext>
            </a:extLst>
          </p:cNvPr>
          <p:cNvSpPr txBox="1"/>
          <p:nvPr/>
        </p:nvSpPr>
        <p:spPr>
          <a:xfrm>
            <a:off x="483862" y="816426"/>
            <a:ext cx="11565383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6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. How many churches have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been planted by the church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that was built on the river?</a:t>
            </a:r>
          </a:p>
        </p:txBody>
      </p:sp>
    </p:spTree>
    <p:extLst>
      <p:ext uri="{BB962C8B-B14F-4D97-AF65-F5344CB8AC3E}">
        <p14:creationId xmlns:p14="http://schemas.microsoft.com/office/powerpoint/2010/main" val="3670224321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536338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305370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Over 200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B9F59-D224-263B-D486-8790C594B657}"/>
              </a:ext>
            </a:extLst>
          </p:cNvPr>
          <p:cNvSpPr txBox="1"/>
          <p:nvPr/>
        </p:nvSpPr>
        <p:spPr>
          <a:xfrm>
            <a:off x="483862" y="816426"/>
            <a:ext cx="11565383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6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. How many churches have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been planted by the church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that was built on the river?</a:t>
            </a:r>
          </a:p>
        </p:txBody>
      </p:sp>
    </p:spTree>
    <p:extLst>
      <p:ext uri="{BB962C8B-B14F-4D97-AF65-F5344CB8AC3E}">
        <p14:creationId xmlns:p14="http://schemas.microsoft.com/office/powerpoint/2010/main" val="15959361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0426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“There Are Places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Window Is __________.”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4694574" y="3674984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Closed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Open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Shut</a:t>
            </a:r>
          </a:p>
        </p:txBody>
      </p:sp>
    </p:spTree>
    <p:extLst>
      <p:ext uri="{BB962C8B-B14F-4D97-AF65-F5344CB8AC3E}">
        <p14:creationId xmlns:p14="http://schemas.microsoft.com/office/powerpoint/2010/main" val="3188550112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474043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“There Are Places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Window Is __________.”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243075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Closed</a:t>
            </a:r>
          </a:p>
        </p:txBody>
      </p:sp>
    </p:spTree>
    <p:extLst>
      <p:ext uri="{BB962C8B-B14F-4D97-AF65-F5344CB8AC3E}">
        <p14:creationId xmlns:p14="http://schemas.microsoft.com/office/powerpoint/2010/main" val="2679176969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“There Are Places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Window Is __________.”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4693028" y="3871753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Broken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Locked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Small</a:t>
            </a:r>
          </a:p>
        </p:txBody>
      </p:sp>
    </p:spTree>
    <p:extLst>
      <p:ext uri="{BB962C8B-B14F-4D97-AF65-F5344CB8AC3E}">
        <p14:creationId xmlns:p14="http://schemas.microsoft.com/office/powerpoint/2010/main" val="1554469120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409454" y="40338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56926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“There Are Places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Window Is __________.”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178486" y="48186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Locked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791206660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35609218-1264-C6A7-55B0-DABA50A400A4}"/>
              </a:ext>
            </a:extLst>
          </p:cNvPr>
          <p:cNvSpPr txBox="1"/>
          <p:nvPr/>
        </p:nvSpPr>
        <p:spPr>
          <a:xfrm>
            <a:off x="4705892" y="3871754"/>
            <a:ext cx="66324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Help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Block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Stop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8BFDFF-DFD7-33CC-6C24-0EE1888B1B88}"/>
              </a:ext>
            </a:extLst>
          </p:cNvPr>
          <p:cNvSpPr txBox="1"/>
          <p:nvPr/>
        </p:nvSpPr>
        <p:spPr>
          <a:xfrm>
            <a:off x="483863" y="816426"/>
            <a:ext cx="1122971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“Closed, Locked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 Don’t ________ God!”</a:t>
            </a:r>
          </a:p>
        </p:txBody>
      </p:sp>
    </p:spTree>
    <p:extLst>
      <p:ext uri="{BB962C8B-B14F-4D97-AF65-F5344CB8AC3E}">
        <p14:creationId xmlns:p14="http://schemas.microsoft.com/office/powerpoint/2010/main" val="3153068963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328336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“Closed, Locked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Windows Don’t ________ God!”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097368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Stop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540833653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23FF6845-12AE-ADFB-9DF4-9966C43445EA}"/>
              </a:ext>
            </a:extLst>
          </p:cNvPr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96EFAA8-32DA-E7C5-85D7-DDC547A7FFD8}"/>
              </a:ext>
            </a:extLst>
          </p:cNvPr>
          <p:cNvSpPr txBox="1"/>
          <p:nvPr/>
        </p:nvSpPr>
        <p:spPr>
          <a:xfrm>
            <a:off x="3048186" y="3431894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</a:t>
            </a: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Matthew 5:6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* Mark 16:15</a:t>
            </a: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Mary 6:11</a:t>
            </a:r>
          </a:p>
        </p:txBody>
      </p:sp>
    </p:spTree>
    <p:extLst>
      <p:ext uri="{BB962C8B-B14F-4D97-AF65-F5344CB8AC3E}">
        <p14:creationId xmlns:p14="http://schemas.microsoft.com/office/powerpoint/2010/main" val="3552276769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160504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3929536" y="42138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Mark 16:15</a:t>
            </a:r>
          </a:p>
        </p:txBody>
      </p:sp>
    </p:spTree>
    <p:extLst>
      <p:ext uri="{BB962C8B-B14F-4D97-AF65-F5344CB8AC3E}">
        <p14:creationId xmlns:p14="http://schemas.microsoft.com/office/powerpoint/2010/main" val="265367540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70796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17613</TotalTime>
  <Words>487</Words>
  <Application>Microsoft Macintosh PowerPoint</Application>
  <PresentationFormat>Widescreen</PresentationFormat>
  <Paragraphs>107</Paragraphs>
  <Slides>47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Calibri</vt:lpstr>
      <vt:lpstr>Calibri Light</vt:lpstr>
      <vt:lpstr>Gill Sans Ultra 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Lacee Miller</cp:lastModifiedBy>
  <cp:revision>516</cp:revision>
  <cp:lastPrinted>2019-11-14T18:31:14Z</cp:lastPrinted>
  <dcterms:modified xsi:type="dcterms:W3CDTF">2025-04-17T18:40:50Z</dcterms:modified>
</cp:coreProperties>
</file>